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2" d="100"/>
          <a:sy n="52" d="100"/>
        </p:scale>
        <p:origin x="-9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المحاضرة الثالثة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9526" y="3068960"/>
            <a:ext cx="8380242" cy="1224136"/>
          </a:xfrm>
        </p:spPr>
        <p:txBody>
          <a:bodyPr>
            <a:normAutofit/>
          </a:bodyPr>
          <a:lstStyle/>
          <a:p>
            <a:pPr marL="987425" indent="-987425">
              <a:buNone/>
            </a:pPr>
            <a:r>
              <a:rPr lang="ar-IQ" b="1" dirty="0" smtClean="0">
                <a:solidFill>
                  <a:srgbClr val="7030A0"/>
                </a:solidFill>
              </a:rPr>
              <a:t>المبتدأ: </a:t>
            </a:r>
            <a:r>
              <a:rPr lang="ar-IQ" dirty="0" smtClean="0"/>
              <a:t>اسم مرفوع يقع في اول الجملة ويحتاج الى خبر.</a:t>
            </a:r>
          </a:p>
          <a:p>
            <a:pPr marL="987425" indent="-987425">
              <a:buNone/>
            </a:pPr>
            <a:r>
              <a:rPr lang="ar-IQ" b="1" dirty="0" smtClean="0">
                <a:solidFill>
                  <a:srgbClr val="7030A0"/>
                </a:solidFill>
              </a:rPr>
              <a:t>الخبر: </a:t>
            </a:r>
            <a:r>
              <a:rPr lang="ar-IQ" dirty="0" smtClean="0"/>
              <a:t>اسم مرفوع يكوّن مع المبتدأ جملة مفيدة.</a:t>
            </a:r>
            <a:endParaRPr lang="ar-IQ" dirty="0"/>
          </a:p>
          <a:p>
            <a:pPr marL="0" indent="0">
              <a:buNone/>
            </a:pPr>
            <a:endParaRPr lang="ar-IQ" dirty="0" smtClean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20168" y="184482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F0"/>
                </a:solidFill>
              </a:rPr>
              <a:t>المبتدأ والخبر</a:t>
            </a:r>
            <a:endParaRPr lang="ar-IQ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51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الثالثة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3</cp:revision>
  <dcterms:created xsi:type="dcterms:W3CDTF">2019-12-11T09:33:04Z</dcterms:created>
  <dcterms:modified xsi:type="dcterms:W3CDTF">2019-12-11T09:44:36Z</dcterms:modified>
</cp:coreProperties>
</file>