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الثالثة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9526" y="3068960"/>
            <a:ext cx="8380242" cy="1224136"/>
          </a:xfrm>
        </p:spPr>
        <p:txBody>
          <a:bodyPr>
            <a:normAutofit/>
          </a:bodyPr>
          <a:lstStyle/>
          <a:p>
            <a:pPr marL="987425" indent="-987425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المبتدأ: </a:t>
            </a:r>
            <a:r>
              <a:rPr lang="ar-IQ" dirty="0" smtClean="0"/>
              <a:t>اسم مرفوع يقع في اول الجملة ويحتاج الى خبر.</a:t>
            </a:r>
          </a:p>
          <a:p>
            <a:pPr marL="987425" indent="-987425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الخبر: </a:t>
            </a:r>
            <a:r>
              <a:rPr lang="ar-IQ" dirty="0" smtClean="0"/>
              <a:t>اسم مرفوع يكوّن مع المبتدأ جملة مفيدة.</a:t>
            </a:r>
            <a:endParaRPr lang="ar-IQ" dirty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20168" y="18448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المبتدأ والخبر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الثالثة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2019-12-11T09:44:36Z</dcterms:modified>
</cp:coreProperties>
</file>